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2" r:id="rId4"/>
    <p:sldId id="263" r:id="rId5"/>
    <p:sldId id="264" r:id="rId6"/>
    <p:sldId id="265" r:id="rId7"/>
    <p:sldId id="268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59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478D6-3231-4EC9-A09E-7AC0234F59F6}" type="datetimeFigureOut">
              <a:rPr lang="tr-TR" smtClean="0"/>
              <a:pPr/>
              <a:t>6.04.2020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BAD4B-3C5D-4672-A1F1-7BA00048111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Fgdrgdf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AD4B-3C5D-4672-A1F1-7BA000481112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6.04.2020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6.04.2020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6.04.2020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6.04.2020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029604" cy="3243285"/>
          </a:xfrm>
        </p:spPr>
        <p:txBody>
          <a:bodyPr>
            <a:normAutofit/>
          </a:bodyPr>
          <a:lstStyle/>
          <a:p>
            <a:r>
              <a:rPr lang="tr-TR" sz="4000" dirty="0" smtClean="0"/>
              <a:t>KROMAN ÇELİK </a:t>
            </a:r>
            <a:r>
              <a:rPr lang="tr-TR" sz="4000" dirty="0" smtClean="0"/>
              <a:t>İLKOKULU</a:t>
            </a:r>
            <a:br>
              <a:rPr lang="tr-TR" sz="4000" dirty="0" smtClean="0"/>
            </a:br>
            <a:r>
              <a:rPr lang="tr-TR" sz="4000" dirty="0" smtClean="0"/>
              <a:t>REHBERLİK </a:t>
            </a:r>
            <a:r>
              <a:rPr lang="tr-TR" sz="4000" dirty="0" smtClean="0"/>
              <a:t>SERVİSİ</a:t>
            </a:r>
            <a:endParaRPr lang="tr-TR" sz="40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2852742"/>
          </a:xfrm>
        </p:spPr>
        <p:txBody>
          <a:bodyPr/>
          <a:lstStyle/>
          <a:p>
            <a:endParaRPr lang="tr-TR" dirty="0" smtClean="0">
              <a:solidFill>
                <a:srgbClr val="0070C0"/>
              </a:solidFill>
            </a:endParaRPr>
          </a:p>
          <a:p>
            <a:endParaRPr lang="tr-TR" dirty="0" smtClean="0">
              <a:solidFill>
                <a:srgbClr val="0070C0"/>
              </a:solidFill>
            </a:endParaRPr>
          </a:p>
          <a:p>
            <a:r>
              <a:rPr lang="tr-TR" dirty="0" smtClean="0">
                <a:solidFill>
                  <a:srgbClr val="0070C0"/>
                </a:solidFill>
              </a:rPr>
              <a:t>HAYATI EVE SIĞDIRIP YAPAMADIKLARIMIZI YAPABİLİRİZ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357166"/>
            <a:ext cx="185738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BUNLARDA BİZDEN SİZE</a:t>
            </a:r>
            <a:br>
              <a:rPr lang="tr-TR" dirty="0" smtClean="0"/>
            </a:br>
            <a:r>
              <a:rPr lang="tr-TR" dirty="0" smtClean="0"/>
              <a:t>AİLECE FİLİM İZLEYEBİLİRSİNİZ</a:t>
            </a:r>
            <a:endParaRPr lang="tr-T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7000924" cy="280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BİRLİKTE OYUNLAR OYNUYABİLİRSİNİZ</a:t>
            </a:r>
            <a:endParaRPr lang="tr-T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585912" y="2143116"/>
            <a:ext cx="2486022" cy="261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3116"/>
            <a:ext cx="2857500" cy="245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tr-TR" dirty="0" smtClean="0"/>
              <a:t>BİRLİKTE KİTAP OKUYUP ÖYKÜLER ANLATABİLİRSİNİZ </a:t>
            </a:r>
            <a:endParaRPr lang="tr-T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4038600" cy="314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00306"/>
            <a:ext cx="40386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BİRLİKTE DENEYLER YAPABİLİRSİNİZ</a:t>
            </a:r>
            <a:endParaRPr lang="tr-T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40386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85926"/>
            <a:ext cx="332899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SAKSILARDA BİTKİLER  YETİŞTİRİP BAKIMINI YAPABİLİRSİNİZ</a:t>
            </a:r>
            <a:endParaRPr lang="tr-TR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14554"/>
            <a:ext cx="40386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14554"/>
            <a:ext cx="40386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BOL BOL SOHBET EDİP GÜZEL ANILARINIZI PAYLAŞABİLİRSİNİZ</a:t>
            </a:r>
            <a:endParaRPr lang="tr-T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" y="2372519"/>
            <a:ext cx="39814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57430"/>
            <a:ext cx="332898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KÜÇÜK SORUMLULUKLAR VEREBİLİRSİNİZ.</a:t>
            </a:r>
            <a:endParaRPr lang="tr-TR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30289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14489"/>
            <a:ext cx="4038600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HAYAT EVE SIĞAR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714744" y="4500570"/>
            <a:ext cx="4972056" cy="16255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        Rehberlik Servisi</a:t>
            </a:r>
          </a:p>
          <a:p>
            <a:pPr>
              <a:buNone/>
            </a:pPr>
            <a:r>
              <a:rPr lang="tr-TR" dirty="0" smtClean="0"/>
              <a:t>HANDE YAMAN SAĞDIÇOĞLU</a:t>
            </a:r>
          </a:p>
          <a:p>
            <a:pPr>
              <a:buNone/>
            </a:pPr>
            <a:r>
              <a:rPr lang="tr-TR" dirty="0" smtClean="0"/>
              <a:t>TÜLAY ÇETİN </a:t>
            </a:r>
            <a:endParaRPr lang="tr-T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3819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örsel sonucu"/>
          <p:cNvPicPr>
            <a:picLocks noChangeAspect="1" noChangeArrowheads="1"/>
          </p:cNvPicPr>
          <p:nvPr/>
        </p:nvPicPr>
        <p:blipFill>
          <a:blip r:embed="rId2" cstate="print"/>
          <a:srcRect l="8928" r="10715" b="22609"/>
          <a:stretch>
            <a:fillRect/>
          </a:stretch>
        </p:blipFill>
        <p:spPr bwMode="auto">
          <a:xfrm>
            <a:off x="857224" y="0"/>
            <a:ext cx="3214710" cy="4372368"/>
          </a:xfrm>
          <a:prstGeom prst="rect">
            <a:avLst/>
          </a:prstGeom>
          <a:noFill/>
        </p:spPr>
      </p:pic>
      <p:pic>
        <p:nvPicPr>
          <p:cNvPr id="1026" name="Picture 2" descr="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357430"/>
            <a:ext cx="4071934" cy="3652264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3857627"/>
            <a:ext cx="5072098" cy="3000373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pitchFamily="66" charset="0"/>
              </a:rPr>
              <a:t>ELLERİMİ YIKIYORUM</a:t>
            </a:r>
            <a:br>
              <a:rPr lang="tr-TR" dirty="0" smtClean="0">
                <a:latin typeface="Comic Sans MS" pitchFamily="66" charset="0"/>
              </a:rPr>
            </a:br>
            <a:r>
              <a:rPr lang="tr-TR" dirty="0" smtClean="0">
                <a:latin typeface="Comic Sans MS" pitchFamily="66" charset="0"/>
              </a:rPr>
              <a:t>HASTALIKLARDAN KORUNUYORUM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 rot="1483632">
            <a:off x="7349772" y="656241"/>
            <a:ext cx="157163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itchFamily="66" charset="0"/>
              </a:rPr>
              <a:t>Yemekten Önce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 rot="21066851">
            <a:off x="4970963" y="2601258"/>
            <a:ext cx="135732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itchFamily="66" charset="0"/>
              </a:rPr>
              <a:t>Yemekten Sonra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 rot="982668">
            <a:off x="4785707" y="1699502"/>
            <a:ext cx="100013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itchFamily="66" charset="0"/>
              </a:rPr>
              <a:t>Eve Gelince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 rot="610665">
            <a:off x="7475945" y="2043638"/>
            <a:ext cx="135732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itchFamily="66" charset="0"/>
              </a:rPr>
              <a:t>Tuvaletten Çıkınca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 rot="282728">
            <a:off x="6025497" y="971593"/>
            <a:ext cx="107157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itchFamily="66" charset="0"/>
              </a:rPr>
              <a:t>Sabah Kalkınca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 rot="20930787">
            <a:off x="4191717" y="424723"/>
            <a:ext cx="150019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itchFamily="66" charset="0"/>
              </a:rPr>
              <a:t>Oyundan Sonra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 rot="1197929">
            <a:off x="3882733" y="4095230"/>
            <a:ext cx="1537774" cy="8361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Comic Sans MS" pitchFamily="66" charset="0"/>
              </a:rPr>
              <a:t>SABUN İLE</a:t>
            </a:r>
            <a:endParaRPr lang="tr-TR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atay Kaydırma 1"/>
          <p:cNvSpPr/>
          <p:nvPr/>
        </p:nvSpPr>
        <p:spPr>
          <a:xfrm>
            <a:off x="393034" y="116632"/>
            <a:ext cx="8496943" cy="1559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Arial" pitchFamily="34" charset="0"/>
                <a:cs typeface="Arial" pitchFamily="34" charset="0"/>
              </a:rPr>
              <a:t>AİLE BİR TAKIMDIR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08475" y="3789363"/>
            <a:ext cx="4835525" cy="8636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Bu günleri birlikte atlatacaksınız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3300" name="Picture 4" descr="PE01802_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773238"/>
            <a:ext cx="4284662" cy="1727200"/>
          </a:xfrm>
          <a:noFill/>
          <a:ln/>
        </p:spPr>
      </p:pic>
      <p:graphicFrame>
        <p:nvGraphicFramePr>
          <p:cNvPr id="183301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292725" y="5013325"/>
          <a:ext cx="3851275" cy="1844675"/>
        </p:xfrm>
        <a:graphic>
          <a:graphicData uri="http://schemas.openxmlformats.org/presentationml/2006/ole">
            <p:oleObj spid="_x0000_s1026" name="Klip" r:id="rId4" imgW="3228975" imgH="3044825" progId="">
              <p:embed/>
            </p:oleObj>
          </a:graphicData>
        </a:graphic>
      </p:graphicFrame>
      <p:pic>
        <p:nvPicPr>
          <p:cNvPr id="183303" name="Picture 7" descr="şükrü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1916832"/>
            <a:ext cx="4283968" cy="49170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00034" y="2071677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                                     </a:t>
            </a:r>
            <a:r>
              <a:rPr lang="tr-TR" sz="2800" b="1" dirty="0" smtClean="0"/>
              <a:t>VELİLER İÇİN  11 ALTIN ÖNERİ</a:t>
            </a:r>
          </a:p>
          <a:p>
            <a:r>
              <a:rPr lang="tr-TR" sz="2800" b="1" dirty="0" smtClean="0"/>
              <a:t>                             </a:t>
            </a:r>
            <a:r>
              <a:rPr lang="tr-TR" sz="2800" b="1" dirty="0" smtClean="0"/>
              <a:t> </a:t>
            </a:r>
            <a:r>
              <a:rPr lang="tr-TR" sz="2800" b="1" dirty="0" smtClean="0"/>
              <a:t>Milli Eğitim Bakanı Ziya Selçuk</a:t>
            </a:r>
            <a:endParaRPr lang="tr-TR" sz="2800" dirty="0"/>
          </a:p>
        </p:txBody>
      </p:sp>
      <p:pic>
        <p:nvPicPr>
          <p:cNvPr id="3" name="Picture 2" descr="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000396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785786" y="1643050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1-  </a:t>
            </a:r>
            <a:r>
              <a:rPr lang="tr-TR" sz="3600" dirty="0" smtClean="0">
                <a:solidFill>
                  <a:srgbClr val="FF0000"/>
                </a:solidFill>
              </a:rPr>
              <a:t>Bilgi edinin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  <a:r>
              <a:rPr lang="tr-TR" dirty="0" smtClean="0"/>
              <a:t> </a:t>
            </a:r>
            <a:r>
              <a:rPr lang="tr-TR" dirty="0" err="1" smtClean="0"/>
              <a:t>Coronavirüs</a:t>
            </a:r>
            <a:r>
              <a:rPr lang="tr-TR" dirty="0" smtClean="0"/>
              <a:t> hakkında doğru kaynaklardan bilgi alın.</a:t>
            </a:r>
            <a:br>
              <a:rPr lang="tr-TR" dirty="0" smtClean="0"/>
            </a:br>
            <a:r>
              <a:rPr lang="tr-TR" dirty="0" smtClean="0"/>
              <a:t>2</a:t>
            </a:r>
            <a:r>
              <a:rPr lang="tr-TR" sz="3600" dirty="0" smtClean="0">
                <a:solidFill>
                  <a:srgbClr val="FF0000"/>
                </a:solidFill>
              </a:rPr>
              <a:t>- Dinleyin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Çocuklarınızı dinleyin ve görüşlerine saygı </a:t>
            </a:r>
            <a:r>
              <a:rPr lang="tr-TR" dirty="0" smtClean="0"/>
              <a:t>gösterin.</a:t>
            </a:r>
            <a:endParaRPr lang="tr-TR" dirty="0" smtClean="0"/>
          </a:p>
          <a:p>
            <a:r>
              <a:rPr lang="tr-TR" dirty="0" smtClean="0"/>
              <a:t>3</a:t>
            </a:r>
            <a:r>
              <a:rPr lang="tr-TR" dirty="0" smtClean="0">
                <a:solidFill>
                  <a:srgbClr val="FF0000"/>
                </a:solidFill>
              </a:rPr>
              <a:t>- İzin verin: </a:t>
            </a:r>
            <a:r>
              <a:rPr lang="tr-TR" dirty="0" smtClean="0"/>
              <a:t>Çocuğun salgın hakkında merak ettiklerini istedikleri zaman sormasına izin verin.</a:t>
            </a:r>
            <a:br>
              <a:rPr lang="tr-TR" dirty="0" smtClean="0"/>
            </a:br>
            <a:r>
              <a:rPr lang="tr-TR" dirty="0" smtClean="0"/>
              <a:t>4- </a:t>
            </a:r>
            <a:r>
              <a:rPr lang="tr-TR" dirty="0" smtClean="0">
                <a:solidFill>
                  <a:srgbClr val="FF0000"/>
                </a:solidFill>
              </a:rPr>
              <a:t>Normalleştirin: </a:t>
            </a:r>
            <a:r>
              <a:rPr lang="tr-TR" dirty="0" smtClean="0"/>
              <a:t>Salgın hakkında aşırı kaygılı ve üzgün görünmemeye dikkat edin.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Picture 2" descr="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4"/>
            <a:ext cx="4071966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fontScale="775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5- </a:t>
            </a:r>
            <a:r>
              <a:rPr lang="tr-TR" dirty="0" smtClean="0">
                <a:solidFill>
                  <a:srgbClr val="FF0000"/>
                </a:solidFill>
              </a:rPr>
              <a:t>Güven verin:</a:t>
            </a:r>
            <a:r>
              <a:rPr lang="tr-TR" dirty="0" smtClean="0"/>
              <a:t> Gerekli önlemleri aldığını ve almaya devam edeceğinizi hatırlatın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6- </a:t>
            </a:r>
            <a:r>
              <a:rPr lang="tr-TR" dirty="0" smtClean="0">
                <a:solidFill>
                  <a:srgbClr val="FF0000"/>
                </a:solidFill>
              </a:rPr>
              <a:t>Rahatlatın:</a:t>
            </a:r>
            <a:r>
              <a:rPr lang="tr-TR" dirty="0" smtClean="0"/>
              <a:t> Her zamankinden daha ilgi, yakınlık ve şefkat gösterin.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7- </a:t>
            </a:r>
            <a:r>
              <a:rPr lang="tr-TR" dirty="0" smtClean="0">
                <a:solidFill>
                  <a:srgbClr val="FF0000"/>
                </a:solidFill>
              </a:rPr>
              <a:t>Koruyun: </a:t>
            </a:r>
            <a:r>
              <a:rPr lang="tr-TR" dirty="0" smtClean="0"/>
              <a:t>Çocukların uzaktan eğitimine önem verin ve </a:t>
            </a:r>
            <a:r>
              <a:rPr lang="tr-TR" dirty="0" err="1" smtClean="0"/>
              <a:t>corona</a:t>
            </a:r>
            <a:r>
              <a:rPr lang="tr-TR" dirty="0" smtClean="0"/>
              <a:t> virüsle ilgili sosyal medya, televizyon üzerinden tartışma ya da haber ortamlarına girmelerine izin vermeyin.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8- </a:t>
            </a:r>
            <a:r>
              <a:rPr lang="tr-TR" dirty="0" smtClean="0">
                <a:solidFill>
                  <a:srgbClr val="FF0000"/>
                </a:solidFill>
              </a:rPr>
              <a:t>Birlikte vakit geçirin.</a:t>
            </a:r>
            <a:r>
              <a:rPr lang="tr-TR" dirty="0" smtClean="0"/>
              <a:t> </a:t>
            </a:r>
            <a:endParaRPr lang="tr-TR" dirty="0"/>
          </a:p>
        </p:txBody>
      </p:sp>
      <p:pic>
        <p:nvPicPr>
          <p:cNvPr id="4" name="Picture 4" descr="Görsel sonucu"/>
          <p:cNvPicPr>
            <a:picLocks noChangeAspect="1" noChangeArrowheads="1"/>
          </p:cNvPicPr>
          <p:nvPr/>
        </p:nvPicPr>
        <p:blipFill>
          <a:blip r:embed="rId2" cstate="print"/>
          <a:srcRect l="8928" r="10715" b="22609"/>
          <a:stretch>
            <a:fillRect/>
          </a:stretch>
        </p:blipFill>
        <p:spPr bwMode="auto">
          <a:xfrm>
            <a:off x="1357290" y="142852"/>
            <a:ext cx="6572296" cy="171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72032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9- Sorumluluk verin</a:t>
            </a:r>
            <a:r>
              <a:rPr lang="tr-TR" dirty="0" smtClean="0"/>
              <a:t>: Çocukların gönüllü olarak yardımlarına izin verin.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10- Model olun: </a:t>
            </a:r>
            <a:r>
              <a:rPr lang="tr-TR" dirty="0" smtClean="0"/>
              <a:t>Çocuklara bu süreçte ne yapmaları gerektiği konusunda örnek olun.</a:t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>11- Uzmana başvurun: </a:t>
            </a:r>
            <a:r>
              <a:rPr lang="tr-TR" dirty="0" smtClean="0"/>
              <a:t>Önerileri uygulamanıza rağmen, çocuğunuzun aşırı panik, ağlama nöbetleri, uyku ve davranış sorunları gibi tepkileri varsa uzmana danışın.</a:t>
            </a:r>
            <a:endParaRPr lang="tr-TR" dirty="0"/>
          </a:p>
        </p:txBody>
      </p:sp>
      <p:pic>
        <p:nvPicPr>
          <p:cNvPr id="4" name="Picture 2" descr="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071934" cy="2071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                     YETİŞKİNLER NE YAPMALI</a:t>
            </a:r>
            <a:r>
              <a:rPr lang="tr-TR" b="1" dirty="0" smtClean="0"/>
              <a:t>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1- </a:t>
            </a:r>
            <a:r>
              <a:rPr lang="tr-TR" dirty="0" err="1" smtClean="0"/>
              <a:t>Coronavirüs</a:t>
            </a:r>
            <a:r>
              <a:rPr lang="tr-TR" dirty="0" smtClean="0"/>
              <a:t> ile ilgili bilimsel, somut ve gerçekçi bilgiler </a:t>
            </a:r>
            <a:r>
              <a:rPr lang="tr-TR" dirty="0" smtClean="0"/>
              <a:t>edinin.</a:t>
            </a:r>
          </a:p>
          <a:p>
            <a:pPr>
              <a:buNone/>
            </a:pPr>
            <a:r>
              <a:rPr lang="tr-TR" dirty="0" smtClean="0"/>
              <a:t>2- </a:t>
            </a:r>
            <a:r>
              <a:rPr lang="tr-TR" dirty="0" err="1" smtClean="0"/>
              <a:t>Coronavirüs</a:t>
            </a:r>
            <a:r>
              <a:rPr lang="tr-TR" dirty="0" smtClean="0"/>
              <a:t> riskinden korunma yöntemlerini öğrenin ve </a:t>
            </a:r>
            <a:r>
              <a:rPr lang="tr-TR" dirty="0" smtClean="0"/>
              <a:t>uygulayın.</a:t>
            </a:r>
          </a:p>
          <a:p>
            <a:pPr>
              <a:buNone/>
            </a:pPr>
            <a:r>
              <a:rPr lang="tr-TR" dirty="0" smtClean="0"/>
              <a:t>3- </a:t>
            </a:r>
            <a:r>
              <a:rPr lang="tr-TR" dirty="0" smtClean="0"/>
              <a:t>Medyayı sağlıklı </a:t>
            </a:r>
            <a:r>
              <a:rPr lang="tr-TR" dirty="0" smtClean="0"/>
              <a:t>kullanın.</a:t>
            </a:r>
          </a:p>
          <a:p>
            <a:pPr>
              <a:buNone/>
            </a:pPr>
            <a:r>
              <a:rPr lang="tr-TR" dirty="0" smtClean="0"/>
              <a:t>4- </a:t>
            </a:r>
            <a:r>
              <a:rPr lang="tr-TR" dirty="0" smtClean="0"/>
              <a:t>Sağlığınızı </a:t>
            </a:r>
            <a:r>
              <a:rPr lang="tr-TR" dirty="0" smtClean="0"/>
              <a:t>önemseyin.</a:t>
            </a:r>
          </a:p>
          <a:p>
            <a:pPr>
              <a:buNone/>
            </a:pPr>
            <a:r>
              <a:rPr lang="tr-TR" dirty="0" smtClean="0"/>
              <a:t>5- </a:t>
            </a:r>
            <a:r>
              <a:rPr lang="tr-TR" dirty="0" smtClean="0"/>
              <a:t>Düşüncelerinizi gözden geçirin.</a:t>
            </a:r>
            <a:br>
              <a:rPr lang="tr-TR" dirty="0" smtClean="0"/>
            </a:b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4" name="Picture 2" descr="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257176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6 - </a:t>
            </a:r>
            <a:r>
              <a:rPr lang="tr-TR" dirty="0" smtClean="0"/>
              <a:t>Yaşadığınız duyguların normal ve geçici olduğunu bilin</a:t>
            </a:r>
            <a:r>
              <a:rPr lang="tr-TR" dirty="0" smtClean="0"/>
              <a:t>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7- Kendinize zaman ayırın</a:t>
            </a:r>
            <a:r>
              <a:rPr lang="tr-TR" dirty="0" smtClean="0"/>
              <a:t>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8- Aileniz ile zaman geçirin</a:t>
            </a:r>
            <a:r>
              <a:rPr lang="tr-TR" dirty="0" smtClean="0"/>
              <a:t>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9- Duygu ve düşüncelerinizi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</a:t>
            </a:r>
            <a:r>
              <a:rPr lang="tr-TR" dirty="0" smtClean="0"/>
              <a:t>sevdiklerinizle </a:t>
            </a:r>
            <a:r>
              <a:rPr lang="tr-TR" dirty="0" smtClean="0"/>
              <a:t>paylaşın</a:t>
            </a:r>
            <a:endParaRPr lang="tr-TR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357586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214686"/>
            <a:ext cx="2762250" cy="233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smtClean="0"/>
              <a:t>10- </a:t>
            </a:r>
            <a:r>
              <a:rPr lang="tr-TR" dirty="0" smtClean="0"/>
              <a:t>Toplumsal dayanışmayı pekiştirin</a:t>
            </a:r>
            <a:r>
              <a:rPr lang="tr-TR" dirty="0" smtClean="0"/>
              <a:t>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11- </a:t>
            </a:r>
            <a:r>
              <a:rPr lang="tr-TR" dirty="0" err="1" smtClean="0"/>
              <a:t>Corona</a:t>
            </a:r>
            <a:r>
              <a:rPr lang="tr-TR" dirty="0" smtClean="0"/>
              <a:t> virüs riski sürecinde, buradaki önerileri uygulamanıza rağmen, yaşadığınız stres ve kaygının etkileri artarak devam ediyorsa uzmana başvurun.</a:t>
            </a:r>
            <a:endParaRPr lang="tr-T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057525" cy="192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85728"/>
            <a:ext cx="51435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192</Words>
  <PresentationFormat>Ekran Gösterisi (4:3)</PresentationFormat>
  <Paragraphs>54</Paragraphs>
  <Slides>18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0" baseType="lpstr">
      <vt:lpstr>Ofis Teması</vt:lpstr>
      <vt:lpstr>Klip</vt:lpstr>
      <vt:lpstr>KROMAN ÇELİK İLKOKULU REHBERLİK SERVİSİ</vt:lpstr>
      <vt:lpstr>Slayt 2</vt:lpstr>
      <vt:lpstr>Slayt 3</vt:lpstr>
      <vt:lpstr>Slayt 4</vt:lpstr>
      <vt:lpstr>Slayt 5</vt:lpstr>
      <vt:lpstr>Slayt 6</vt:lpstr>
      <vt:lpstr>                     YETİŞKİNLER NE YAPMALI?</vt:lpstr>
      <vt:lpstr>Slayt 8</vt:lpstr>
      <vt:lpstr>Slayt 9</vt:lpstr>
      <vt:lpstr>BUNLARDA BİZDEN SİZE AİLECE FİLİM İZLEYEBİLİRSİNİZ</vt:lpstr>
      <vt:lpstr>BİRLİKTE OYUNLAR OYNUYABİLİRSİNİZ</vt:lpstr>
      <vt:lpstr>BİRLİKTE KİTAP OKUYUP ÖYKÜLER ANLATABİLİRSİNİZ </vt:lpstr>
      <vt:lpstr>BİRLİKTE DENEYLER YAPABİLİRSİNİZ</vt:lpstr>
      <vt:lpstr>SAKSILARDA BİTKİLER  YETİŞTİRİP BAKIMINI YAPABİLİRSİNİZ</vt:lpstr>
      <vt:lpstr>BOL BOL SOHBET EDİP GÜZEL ANILARINIZI PAYLAŞABİLİRSİNİZ</vt:lpstr>
      <vt:lpstr>KÜÇÜK SORUMLULUKLAR VEREBİLİRSİNİZ.</vt:lpstr>
      <vt:lpstr>HAYAT EVE SIĞAR</vt:lpstr>
      <vt:lpstr>ELLERİMİ YIKIYORUM HASTALIKLARDAN KORUNUYORUM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Asus</cp:lastModifiedBy>
  <cp:revision>16</cp:revision>
  <dcterms:created xsi:type="dcterms:W3CDTF">2020-04-05T10:31:11Z</dcterms:created>
  <dcterms:modified xsi:type="dcterms:W3CDTF">2020-04-06T08:22:27Z</dcterms:modified>
</cp:coreProperties>
</file>